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5" r:id="rId1"/>
  </p:sldMasterIdLst>
  <p:sldIdLst>
    <p:sldId id="256" r:id="rId2"/>
    <p:sldId id="263" r:id="rId3"/>
    <p:sldId id="257" r:id="rId4"/>
    <p:sldId id="261" r:id="rId5"/>
    <p:sldId id="259" r:id="rId6"/>
    <p:sldId id="260" r:id="rId7"/>
    <p:sldId id="258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334D819-9F07-4261-B09B-9E467E5D9002}" type="datetimeFigureOut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5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6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4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370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334D819-9F07-4261-B09B-9E467E5D9002}" type="datetimeFigureOut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9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501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991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9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6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80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5/5/2019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98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5/5/2019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56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&#228;dg&#229;rdsv&#228;xter.com/blommor/solrosor.php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v.wikipedia.org/wiki/Solro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s://www.tr&#228;dg&#229;rdsv&#228;xter.com/blommor/solrosor.ph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&#228;dg&#229;rdsv&#228;xter.com/blommor/solrosor.php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v.wikipedia.org/wiki/Solrosolja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v.wikipedia.org/wiki/Solro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v.wikipedia.org/wiki/Solros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&#228;dg&#229;rdsv&#228;xter.com/blommor/solrosor.php" TargetMode="External"/><Relationship Id="rId2" Type="http://schemas.openxmlformats.org/officeDocument/2006/relationships/hyperlink" Target="https://www.expressen.se/leva-och-bo/tradgard/11-saker-du-inte-visste-om-solroso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v.wikipedia.org/wiki/Solrosolja" TargetMode="External"/><Relationship Id="rId4" Type="http://schemas.openxmlformats.org/officeDocument/2006/relationships/hyperlink" Target="https://sv.wikipedia.org/wiki/Solr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441476" y="5498834"/>
            <a:ext cx="6361897" cy="1402554"/>
          </a:xfrm>
        </p:spPr>
        <p:txBody>
          <a:bodyPr/>
          <a:lstStyle/>
          <a:p>
            <a:r>
              <a:rPr lang="sv-SE" dirty="0" smtClean="0"/>
              <a:t>.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9237" y="4761493"/>
            <a:ext cx="8673427" cy="467360"/>
          </a:xfrm>
        </p:spPr>
        <p:txBody>
          <a:bodyPr/>
          <a:lstStyle/>
          <a:p>
            <a:r>
              <a:rPr lang="sv-SE" dirty="0" smtClean="0"/>
              <a:t>Ledtråd</a:t>
            </a:r>
            <a:endParaRPr lang="sv-SE" dirty="0"/>
          </a:p>
        </p:txBody>
      </p:sp>
      <p:pic>
        <p:nvPicPr>
          <p:cNvPr id="6146" name="Picture 2" descr="Sol, Helios, Glad, Ansikte, Ljusa, Lj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191" y="2149134"/>
            <a:ext cx="2162050" cy="2143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Blomma, Red, Rose, Natur, Romantis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350" y="2447565"/>
            <a:ext cx="1767890" cy="168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us 3"/>
          <p:cNvSpPr/>
          <p:nvPr/>
        </p:nvSpPr>
        <p:spPr>
          <a:xfrm>
            <a:off x="5882640" y="3002214"/>
            <a:ext cx="568960" cy="579136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6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olr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824" y="462908"/>
            <a:ext cx="9056704" cy="6030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/>
          <p:cNvSpPr/>
          <p:nvPr/>
        </p:nvSpPr>
        <p:spPr>
          <a:xfrm>
            <a:off x="6298375" y="462908"/>
            <a:ext cx="3374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Foto från </a:t>
            </a:r>
            <a:r>
              <a:rPr lang="sv-SE" dirty="0">
                <a:hlinkClick r:id="rId3"/>
              </a:rPr>
              <a:t>trädgårdsväxter.com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61946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Solros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18447" y="803186"/>
            <a:ext cx="4449082" cy="5248622"/>
          </a:xfrm>
        </p:spPr>
        <p:txBody>
          <a:bodyPr/>
          <a:lstStyle/>
          <a:p>
            <a:r>
              <a:rPr lang="sv-SE" dirty="0" smtClean="0"/>
              <a:t>Den är oftast gul.</a:t>
            </a:r>
          </a:p>
          <a:p>
            <a:r>
              <a:rPr lang="sv-SE" dirty="0" smtClean="0"/>
              <a:t>Den blommar från juli-oktober</a:t>
            </a:r>
          </a:p>
          <a:p>
            <a:r>
              <a:rPr lang="sv-SE" dirty="0" smtClean="0"/>
              <a:t>Blomkorgen består </a:t>
            </a:r>
            <a:r>
              <a:rPr lang="sv-SE" dirty="0"/>
              <a:t>av både </a:t>
            </a:r>
            <a:r>
              <a:rPr lang="sv-SE" dirty="0" smtClean="0"/>
              <a:t>strålblommor (gula) </a:t>
            </a:r>
            <a:r>
              <a:rPr lang="sv-SE" dirty="0"/>
              <a:t>och </a:t>
            </a:r>
            <a:r>
              <a:rPr lang="sv-SE" dirty="0" smtClean="0"/>
              <a:t>diskblommor (bruna). </a:t>
            </a:r>
          </a:p>
          <a:p>
            <a:r>
              <a:rPr lang="sv-SE" dirty="0" smtClean="0"/>
              <a:t>Det finns ca 70 olika arter.</a:t>
            </a:r>
          </a:p>
          <a:p>
            <a:r>
              <a:rPr lang="sv-SE" dirty="0" smtClean="0"/>
              <a:t>Växten </a:t>
            </a:r>
            <a:r>
              <a:rPr lang="sv-SE" dirty="0"/>
              <a:t>kan </a:t>
            </a:r>
            <a:r>
              <a:rPr lang="sv-SE" dirty="0" smtClean="0"/>
              <a:t>bli till 3-5 </a:t>
            </a:r>
            <a:r>
              <a:rPr lang="sv-SE" dirty="0"/>
              <a:t>meter </a:t>
            </a:r>
            <a:r>
              <a:rPr lang="sv-SE" dirty="0" smtClean="0"/>
              <a:t>hög</a:t>
            </a:r>
            <a:r>
              <a:rPr lang="sv-SE" dirty="0"/>
              <a:t>.</a:t>
            </a:r>
            <a:endParaRPr lang="sv-SE" dirty="0" smtClean="0"/>
          </a:p>
          <a:p>
            <a:r>
              <a:rPr lang="sv-SE" dirty="0"/>
              <a:t>Varje solros kan innehålla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1000- 2000 frön.</a:t>
            </a:r>
            <a:endParaRPr lang="sv-SE" dirty="0"/>
          </a:p>
        </p:txBody>
      </p:sp>
      <p:pic>
        <p:nvPicPr>
          <p:cNvPr id="1026" name="Picture 2" descr="solrosfrÃ¶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253" y="4153459"/>
            <a:ext cx="2016703" cy="1305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/>
          <p:cNvSpPr/>
          <p:nvPr/>
        </p:nvSpPr>
        <p:spPr>
          <a:xfrm>
            <a:off x="8249920" y="6358302"/>
            <a:ext cx="3942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400" dirty="0" smtClean="0"/>
              <a:t>Foto från </a:t>
            </a:r>
            <a:r>
              <a:rPr lang="sv-SE" sz="1400" dirty="0" err="1" smtClean="0">
                <a:hlinkClick r:id="rId3"/>
              </a:rPr>
              <a:t>Wikipedia</a:t>
            </a:r>
            <a:r>
              <a:rPr lang="sv-SE" sz="1400" dirty="0" smtClean="0">
                <a:hlinkClick r:id="rId3"/>
              </a:rPr>
              <a:t> </a:t>
            </a:r>
            <a:r>
              <a:rPr lang="sv-SE" sz="1400" dirty="0" smtClean="0"/>
              <a:t>och </a:t>
            </a:r>
            <a:r>
              <a:rPr lang="sv-SE" sz="1400" dirty="0" smtClean="0">
                <a:hlinkClick r:id="rId4"/>
              </a:rPr>
              <a:t>trädgårdsväxter.com</a:t>
            </a:r>
            <a:endParaRPr lang="sv-SE" sz="1400" dirty="0"/>
          </a:p>
        </p:txBody>
      </p:sp>
      <p:pic>
        <p:nvPicPr>
          <p:cNvPr id="1028" name="Picture 4" descr="https://upload.wikimedia.org/wikipedia/commons/thumb/d/d7/Sunflower_macro_wide.jpg/338px-Sunflower_macro_wid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529" y="1880413"/>
            <a:ext cx="2031427" cy="135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11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3344216" y="2216727"/>
            <a:ext cx="5490224" cy="1681018"/>
          </a:xfrm>
        </p:spPr>
        <p:txBody>
          <a:bodyPr>
            <a:normAutofit fontScale="90000"/>
          </a:bodyPr>
          <a:lstStyle/>
          <a:p>
            <a:pPr fontAlgn="base"/>
            <a:r>
              <a:rPr lang="sv-SE" sz="2700" dirty="0" smtClean="0"/>
              <a:t>Solrosen vänder sig hela tiden mot solen. Det </a:t>
            </a:r>
            <a:r>
              <a:rPr lang="sv-SE" sz="2700" dirty="0"/>
              <a:t>franska ordet för solros är "</a:t>
            </a:r>
            <a:r>
              <a:rPr lang="sv-SE" sz="2700" dirty="0" err="1"/>
              <a:t>tournesol</a:t>
            </a:r>
            <a:r>
              <a:rPr lang="sv-SE" sz="2700" dirty="0"/>
              <a:t>", vilket betyder "</a:t>
            </a:r>
            <a:r>
              <a:rPr lang="sv-SE" sz="2700" dirty="0" smtClean="0"/>
              <a:t>vänder sig efter solen”. </a:t>
            </a:r>
            <a:br>
              <a:rPr lang="sv-SE" sz="2700" dirty="0" smtClean="0"/>
            </a:br>
            <a:r>
              <a:rPr lang="sv-SE" sz="2700" dirty="0" smtClean="0"/>
              <a:t>När den börjat blomma stannar den i ett fast läge. </a:t>
            </a:r>
            <a:endParaRPr lang="sv-SE" sz="270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>
          <a:xfrm>
            <a:off x="3344215" y="4264316"/>
            <a:ext cx="5490223" cy="966304"/>
          </a:xfrm>
        </p:spPr>
        <p:txBody>
          <a:bodyPr>
            <a:normAutofit/>
          </a:bodyPr>
          <a:lstStyle/>
          <a:p>
            <a:r>
              <a:rPr lang="sv-SE" sz="3200" dirty="0" smtClean="0"/>
              <a:t>Det kallas för heliotropism</a:t>
            </a:r>
            <a:endParaRPr lang="sv-SE" sz="3200" dirty="0"/>
          </a:p>
        </p:txBody>
      </p:sp>
      <p:sp>
        <p:nvSpPr>
          <p:cNvPr id="6" name="textruta 5"/>
          <p:cNvSpPr txBox="1"/>
          <p:nvPr/>
        </p:nvSpPr>
        <p:spPr>
          <a:xfrm>
            <a:off x="3445164" y="1265381"/>
            <a:ext cx="53892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>
                <a:solidFill>
                  <a:schemeClr val="bg1"/>
                </a:solidFill>
              </a:rPr>
              <a:t>Solrosor styrs av solen</a:t>
            </a:r>
            <a:endParaRPr lang="sv-SE" sz="3200" dirty="0">
              <a:solidFill>
                <a:schemeClr val="bg1"/>
              </a:solidFill>
            </a:endParaRPr>
          </a:p>
        </p:txBody>
      </p:sp>
      <p:pic>
        <p:nvPicPr>
          <p:cNvPr id="3074" name="Picture 2" descr="solro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438" y="909228"/>
            <a:ext cx="7548881" cy="480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ktangel 6"/>
          <p:cNvSpPr/>
          <p:nvPr/>
        </p:nvSpPr>
        <p:spPr>
          <a:xfrm>
            <a:off x="253999" y="6414254"/>
            <a:ext cx="3374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Foto från </a:t>
            </a:r>
            <a:r>
              <a:rPr lang="sv-SE" dirty="0">
                <a:hlinkClick r:id="rId3"/>
              </a:rPr>
              <a:t>trädgårdsväxter.com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8093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18447" y="803186"/>
            <a:ext cx="5752753" cy="5248622"/>
          </a:xfrm>
        </p:spPr>
        <p:txBody>
          <a:bodyPr/>
          <a:lstStyle/>
          <a:p>
            <a:r>
              <a:rPr lang="sv-SE" dirty="0"/>
              <a:t>Släktnamnet </a:t>
            </a:r>
            <a:r>
              <a:rPr lang="sv-SE" dirty="0" err="1"/>
              <a:t>Helianthus</a:t>
            </a:r>
            <a:r>
              <a:rPr lang="sv-SE" dirty="0"/>
              <a:t> kommer från grekiska orden för sol (</a:t>
            </a:r>
            <a:r>
              <a:rPr lang="sv-SE" dirty="0" err="1"/>
              <a:t>helios</a:t>
            </a:r>
            <a:r>
              <a:rPr lang="sv-SE" dirty="0"/>
              <a:t>) och blomma (</a:t>
            </a:r>
            <a:r>
              <a:rPr lang="sv-SE" dirty="0" err="1"/>
              <a:t>ánthos</a:t>
            </a:r>
            <a:r>
              <a:rPr lang="sv-SE" dirty="0" smtClean="0"/>
              <a:t>),</a:t>
            </a:r>
          </a:p>
          <a:p>
            <a:r>
              <a:rPr lang="sv-SE" dirty="0" smtClean="0"/>
              <a:t>Den började </a:t>
            </a:r>
            <a:r>
              <a:rPr lang="sv-SE" dirty="0"/>
              <a:t>odlas redan 3000 före Kristus av nordamerikanska indianer. </a:t>
            </a:r>
            <a:endParaRPr lang="sv-SE" dirty="0" smtClean="0"/>
          </a:p>
          <a:p>
            <a:r>
              <a:rPr lang="sv-SE" dirty="0" smtClean="0"/>
              <a:t>I </a:t>
            </a:r>
            <a:r>
              <a:rPr lang="sv-SE" dirty="0"/>
              <a:t>slutet av 1500-talet fördes blomman till Europa</a:t>
            </a:r>
            <a:r>
              <a:rPr lang="sv-S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2882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18447" y="833120"/>
            <a:ext cx="5173633" cy="4727694"/>
          </a:xfrm>
        </p:spPr>
        <p:txBody>
          <a:bodyPr/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/>
              <a:t>I</a:t>
            </a:r>
            <a:r>
              <a:rPr lang="sv-SE" dirty="0" smtClean="0"/>
              <a:t>ndianerna </a:t>
            </a:r>
            <a:r>
              <a:rPr lang="sv-SE" dirty="0"/>
              <a:t>använde fröna </a:t>
            </a:r>
            <a:r>
              <a:rPr lang="sv-SE" dirty="0" smtClean="0"/>
              <a:t>till mjöl och olja.</a:t>
            </a:r>
          </a:p>
          <a:p>
            <a:r>
              <a:rPr lang="sv-SE" dirty="0" smtClean="0"/>
              <a:t>Frön äts av både fåglar, ekorrar och människor. Jättegoda!</a:t>
            </a:r>
          </a:p>
          <a:p>
            <a:r>
              <a:rPr lang="sv-SE" dirty="0" smtClean="0"/>
              <a:t>Från </a:t>
            </a:r>
            <a:r>
              <a:rPr lang="sv-SE" dirty="0"/>
              <a:t>växten </a:t>
            </a:r>
            <a:r>
              <a:rPr lang="sv-SE" dirty="0" smtClean="0"/>
              <a:t>får </a:t>
            </a:r>
            <a:r>
              <a:rPr lang="sv-SE" dirty="0"/>
              <a:t>man också råmaterial till </a:t>
            </a:r>
            <a:r>
              <a:rPr lang="sv-SE" dirty="0" smtClean="0"/>
              <a:t>färg,  naturläkemedel och tvål.</a:t>
            </a:r>
          </a:p>
        </p:txBody>
      </p:sp>
      <p:pic>
        <p:nvPicPr>
          <p:cNvPr id="5122" name="Picture 2" descr="https://upload.wikimedia.org/wikipedia/commons/thumb/0/08/Sunflower_oil_and_sunflower.jpg/250px-Sunflower_oil_and_sunflow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694" y="2712720"/>
            <a:ext cx="2729525" cy="182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1452364" y="5560814"/>
            <a:ext cx="2310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Foto från </a:t>
            </a:r>
            <a:r>
              <a:rPr lang="sv-SE" dirty="0" err="1">
                <a:hlinkClick r:id="rId3"/>
              </a:rPr>
              <a:t>Wikipedia</a:t>
            </a:r>
            <a:r>
              <a:rPr lang="sv-SE" dirty="0">
                <a:hlinkClick r:id="rId4"/>
              </a:rPr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2896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Kuriosa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18447" y="803186"/>
            <a:ext cx="4970433" cy="5248622"/>
          </a:xfrm>
        </p:spPr>
        <p:txBody>
          <a:bodyPr/>
          <a:lstStyle/>
          <a:p>
            <a:r>
              <a:rPr lang="sv-SE" dirty="0" smtClean="0"/>
              <a:t>Under natten står solrosor vända åt det håll som solen kommer gå upp på morgonen.</a:t>
            </a:r>
          </a:p>
          <a:p>
            <a:r>
              <a:rPr lang="sv-SE" dirty="0" smtClean="0"/>
              <a:t>Den </a:t>
            </a:r>
            <a:r>
              <a:rPr lang="sv-SE" dirty="0"/>
              <a:t>högsta solros som man vet om blev mer än nio meter hög </a:t>
            </a:r>
            <a:r>
              <a:rPr lang="sv-SE" dirty="0" smtClean="0"/>
              <a:t>(i Tyskland).</a:t>
            </a:r>
          </a:p>
          <a:p>
            <a:r>
              <a:rPr lang="sv-SE" dirty="0"/>
              <a:t>S</a:t>
            </a:r>
            <a:r>
              <a:rPr lang="sv-SE" dirty="0" smtClean="0"/>
              <a:t>olrosen absorberar gifter.</a:t>
            </a:r>
          </a:p>
          <a:p>
            <a:r>
              <a:rPr lang="sv-SE" dirty="0" smtClean="0"/>
              <a:t>Ukraina producerar mest solroskärnor och frön i hela världen.</a:t>
            </a:r>
          </a:p>
          <a:p>
            <a:endParaRPr lang="sv-SE" dirty="0"/>
          </a:p>
        </p:txBody>
      </p:sp>
      <p:pic>
        <p:nvPicPr>
          <p:cNvPr id="4098" name="Picture 2" descr="https://upload.wikimedia.org/wikipedia/commons/thumb/8/87/Sunflower1652.jpg/300px-Sunflower16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370" y="2506583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/>
          <p:cNvSpPr/>
          <p:nvPr/>
        </p:nvSpPr>
        <p:spPr>
          <a:xfrm>
            <a:off x="1483028" y="6175459"/>
            <a:ext cx="2310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Foto från </a:t>
            </a:r>
            <a:r>
              <a:rPr lang="sv-SE" dirty="0" err="1">
                <a:hlinkClick r:id="rId3"/>
              </a:rPr>
              <a:t>Wikipedia</a:t>
            </a:r>
            <a:r>
              <a:rPr lang="sv-SE" dirty="0">
                <a:hlinkClick r:id="rId3"/>
              </a:rPr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8407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Kommer du ihåg?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800" b="1" dirty="0" smtClean="0">
                <a:latin typeface="Century Gothic" panose="020B0502020202020204" pitchFamily="34" charset="0"/>
              </a:rPr>
              <a:t>Solros</a:t>
            </a:r>
          </a:p>
          <a:p>
            <a:r>
              <a:rPr lang="sv-SE" sz="2000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Hur hög kan solrosen bli?</a:t>
            </a:r>
          </a:p>
          <a:p>
            <a:r>
              <a:rPr lang="sv-SE" sz="2000" b="1" dirty="0" smtClean="0">
                <a:latin typeface="Century Gothic" panose="020B0502020202020204" pitchFamily="34" charset="0"/>
              </a:rPr>
              <a:t>3-5 meter</a:t>
            </a:r>
          </a:p>
          <a:p>
            <a:r>
              <a:rPr lang="sv-SE" sz="2000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När blommar den?</a:t>
            </a:r>
          </a:p>
          <a:p>
            <a:r>
              <a:rPr lang="sv-SE" sz="2000" b="1" dirty="0" smtClean="0">
                <a:latin typeface="Century Gothic" panose="020B0502020202020204" pitchFamily="34" charset="0"/>
              </a:rPr>
              <a:t>Juli-oktober</a:t>
            </a:r>
          </a:p>
          <a:p>
            <a:r>
              <a:rPr lang="sv-SE" sz="2000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Vad är det för speciellt med solen?</a:t>
            </a:r>
          </a:p>
          <a:p>
            <a:r>
              <a:rPr lang="sv-SE" sz="2000" b="1" dirty="0" smtClean="0">
                <a:latin typeface="Century Gothic" panose="020B0502020202020204" pitchFamily="34" charset="0"/>
              </a:rPr>
              <a:t>Solrosen följer solen så den alltid är vänd mot den</a:t>
            </a:r>
            <a:r>
              <a:rPr lang="sv-SE" sz="20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sv-SE" sz="2000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Vad kan man använda solrosen till?</a:t>
            </a:r>
          </a:p>
          <a:p>
            <a:r>
              <a:rPr lang="sv-SE" sz="2000" b="1" dirty="0" smtClean="0">
                <a:latin typeface="Century Gothic" panose="020B0502020202020204" pitchFamily="34" charset="0"/>
              </a:rPr>
              <a:t>Äta, olja, färg, naturläkemedel och tvål.</a:t>
            </a:r>
          </a:p>
          <a:p>
            <a:endParaRPr lang="sv-SE" dirty="0"/>
          </a:p>
        </p:txBody>
      </p:sp>
      <p:pic>
        <p:nvPicPr>
          <p:cNvPr id="4" name="Picture 2" descr="solr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82" t="3949" r="132" b="1363"/>
          <a:stretch/>
        </p:blipFill>
        <p:spPr bwMode="auto">
          <a:xfrm>
            <a:off x="742050" y="1605280"/>
            <a:ext cx="3739370" cy="377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4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Referenser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https://www.expressen.se/leva-och-bo/tradgard/11-saker-du-inte-visste-om-solrosor</a:t>
            </a:r>
            <a:r>
              <a:rPr lang="sv-SE" dirty="0" smtClean="0">
                <a:hlinkClick r:id="rId2"/>
              </a:rPr>
              <a:t>/</a:t>
            </a:r>
            <a:endParaRPr lang="sv-SE" dirty="0" smtClean="0"/>
          </a:p>
          <a:p>
            <a:r>
              <a:rPr lang="sv-SE" dirty="0">
                <a:hlinkClick r:id="rId3"/>
              </a:rPr>
              <a:t>https://www.xn--</a:t>
            </a:r>
            <a:r>
              <a:rPr lang="sv-SE" dirty="0" smtClean="0">
                <a:hlinkClick r:id="rId3"/>
              </a:rPr>
              <a:t>trdgrdsvxter-hcbgk.com/blommor/solrosor.php</a:t>
            </a:r>
            <a:endParaRPr lang="sv-SE" dirty="0" smtClean="0"/>
          </a:p>
          <a:p>
            <a:r>
              <a:rPr lang="sv-SE" dirty="0">
                <a:hlinkClick r:id="rId4"/>
              </a:rPr>
              <a:t>https://</a:t>
            </a:r>
            <a:r>
              <a:rPr lang="sv-SE" dirty="0" smtClean="0">
                <a:hlinkClick r:id="rId4"/>
              </a:rPr>
              <a:t>sv.wikipedia.org/wiki/Solros</a:t>
            </a:r>
            <a:endParaRPr lang="sv-SE" dirty="0" smtClean="0"/>
          </a:p>
          <a:p>
            <a:r>
              <a:rPr lang="sv-SE" dirty="0">
                <a:hlinkClick r:id="rId5"/>
              </a:rPr>
              <a:t>https://sv.wikipedia.org/wiki/Solrosolja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245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346</TotalTime>
  <Words>283</Words>
  <Application>Microsoft Office PowerPoint</Application>
  <PresentationFormat>Bredbild</PresentationFormat>
  <Paragraphs>46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Arial</vt:lpstr>
      <vt:lpstr>Calibri Light</vt:lpstr>
      <vt:lpstr>Century Gothic</vt:lpstr>
      <vt:lpstr>Rockwell</vt:lpstr>
      <vt:lpstr>Wingdings</vt:lpstr>
      <vt:lpstr>Atlas</vt:lpstr>
      <vt:lpstr>.</vt:lpstr>
      <vt:lpstr>PowerPoint-presentation</vt:lpstr>
      <vt:lpstr>Solros</vt:lpstr>
      <vt:lpstr>Solrosen vänder sig hela tiden mot solen. Det franska ordet för solros är "tournesol", vilket betyder "vänder sig efter solen”.  När den börjat blomma stannar den i ett fast läge. </vt:lpstr>
      <vt:lpstr>Bakgrund</vt:lpstr>
      <vt:lpstr>Mat</vt:lpstr>
      <vt:lpstr>Kuriosa</vt:lpstr>
      <vt:lpstr>Kommer du ihåg?</vt:lpstr>
      <vt:lpstr>Referenser</vt:lpstr>
    </vt:vector>
  </TitlesOfParts>
  <Company>Nynäshamns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Cathrine Selander</dc:creator>
  <cp:lastModifiedBy>Cathrine Selander</cp:lastModifiedBy>
  <cp:revision>23</cp:revision>
  <dcterms:created xsi:type="dcterms:W3CDTF">2019-05-05T14:31:21Z</dcterms:created>
  <dcterms:modified xsi:type="dcterms:W3CDTF">2019-05-05T20:17:46Z</dcterms:modified>
</cp:coreProperties>
</file>